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4954"/>
  </p:normalViewPr>
  <p:slideViewPr>
    <p:cSldViewPr snapToGrid="0" snapToObjects="1" showGuides="1">
      <p:cViewPr>
        <p:scale>
          <a:sx n="84" d="100"/>
          <a:sy n="84" d="100"/>
        </p:scale>
        <p:origin x="440"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2423872"/>
        <c:axId val="105243280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2446976"/>
        <c:axId val="1052442656"/>
      </c:barChart>
      <c:catAx>
        <c:axId val="10524238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52432800"/>
        <c:crossesAt val="0.0"/>
        <c:auto val="1"/>
        <c:lblAlgn val="ctr"/>
        <c:lblOffset val="100"/>
        <c:noMultiLvlLbl val="0"/>
      </c:catAx>
      <c:valAx>
        <c:axId val="105243280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2423872"/>
        <c:crosses val="autoZero"/>
        <c:crossBetween val="between"/>
      </c:valAx>
      <c:valAx>
        <c:axId val="10524426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2446976"/>
        <c:crosses val="max"/>
        <c:crossBetween val="between"/>
      </c:valAx>
      <c:catAx>
        <c:axId val="1052446976"/>
        <c:scaling>
          <c:orientation val="minMax"/>
        </c:scaling>
        <c:delete val="1"/>
        <c:axPos val="b"/>
        <c:numFmt formatCode="General" sourceLinked="1"/>
        <c:majorTickMark val="out"/>
        <c:minorTickMark val="none"/>
        <c:tickLblPos val="nextTo"/>
        <c:crossAx val="10524426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5190336"/>
        <c:axId val="1055198656"/>
      </c:scatterChart>
      <c:valAx>
        <c:axId val="105519033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8656"/>
        <c:crosses val="autoZero"/>
        <c:crossBetween val="midCat"/>
      </c:valAx>
      <c:valAx>
        <c:axId val="105519865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033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56510704"/>
        <c:axId val="1056515424"/>
      </c:barChart>
      <c:catAx>
        <c:axId val="105651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5424"/>
        <c:crosses val="autoZero"/>
        <c:auto val="1"/>
        <c:lblAlgn val="ctr"/>
        <c:lblOffset val="100"/>
        <c:noMultiLvlLbl val="0"/>
      </c:catAx>
      <c:valAx>
        <c:axId val="105651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212"/>
    </mc:Choice>
    <mc:Fallback>
      <p:transition spd="slow" advTm="9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8" name="Sound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0729"/>
    </mc:Choice>
    <mc:Fallback>
      <p:transition spd="slow" advTm="5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6565"/>
    </mc:Choice>
    <mc:Fallback>
      <p:transition spd="slow" advTm="10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2893"/>
    </mc:Choice>
    <mc:Fallback>
      <p:transition spd="slow" advTm="32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59874"/>
    </mc:Choice>
    <mc:Fallback>
      <p:transition spd="slow" advTm="59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1225"/>
    </mc:Choice>
    <mc:Fallback>
      <p:transition spd="slow" advTm="51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6"/>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6599"/>
    </mc:Choice>
    <mc:Fallback>
      <p:transition spd="slow" advTm="3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12292"/>
    </mc:Choice>
    <mc:Fallback>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8344"/>
    </mc:Choice>
    <mc:Fallback>
      <p:transition spd="slow" advTm="1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4952"/>
    </mc:Choice>
    <mc:Fallback>
      <p:transition spd="slow" advTm="1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3277"/>
    </mc:Choice>
    <mc:Fallback>
      <p:transition spd="slow" advTm="23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5" name="Sound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9174"/>
    </mc:Choice>
    <mc:Fallback>
      <p:transition spd="slow" advTm="5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1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1528"/>
    </mc:Choice>
    <mc:Fallback>
      <p:transition spd="slow" advTm="11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20171"/>
    </mc:Choice>
    <mc:Fallback>
      <p:transition spd="slow" advTm="20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4851"/>
    </mc:Choice>
    <mc:Fallback>
      <p:transition spd="slow" advTm="174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5"/>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57408"/>
    </mc:Choice>
    <mc:Fallback>
      <p:transition spd="slow" advTm="57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6769"/>
    </mc:Choice>
    <mc:Fallback>
      <p:transition spd="slow" advTm="6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4465"/>
    </mc:Choice>
    <mc:Fallback>
      <p:transition spd="slow" advTm="2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1448"/>
    </mc:Choice>
    <mc:Fallback>
      <p:transition spd="slow" advTm="2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a:t>
            </a:r>
            <a:r>
              <a:rPr lang="en-US" dirty="0" smtClean="0"/>
              <a:t>scales with (# of processors) * (# of clusters)</a:t>
            </a:r>
            <a:endParaRPr lang="en-US" dirty="0" smtClean="0"/>
          </a:p>
          <a:p>
            <a:pPr lvl="1"/>
            <a:r>
              <a:rPr lang="en-US" dirty="0" smtClean="0"/>
              <a:t>Can scale crossbar to 32 processors with new design.</a:t>
            </a:r>
          </a:p>
          <a:p>
            <a:pPr lvl="1"/>
            <a:r>
              <a:rPr lang="en-US" dirty="0" smtClean="0"/>
              <a:t>Seems hard to go beyond 32, but unlikely we’ll need more.</a:t>
            </a:r>
          </a:p>
          <a:p>
            <a:pPr lvl="1"/>
            <a:endParaRPr lang="en-US" dirty="0" smtClean="0"/>
          </a:p>
          <a:p>
            <a:pPr lvl="1"/>
            <a:endParaRPr lang="en-US"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03553"/>
    </mc:Choice>
    <mc:Fallback>
      <p:transition spd="slow" advTm="103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7717"/>
    </mc:Choice>
    <mc:Fallback>
      <p:transition spd="slow" advTm="377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9" grpId="0" uiExpand="1" build="allAtOnce"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9586"/>
    </mc:Choice>
    <mc:Fallback>
      <p:transition spd="slow" advTm="29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75893"/>
    </mc:Choice>
    <mc:Fallback>
      <p:transition spd="slow" advTm="7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6" name="Sound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8522"/>
    </mc:Choice>
    <mc:Fallback>
      <p:transition advTm="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15" name="Sound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3059">
        <p:fade/>
      </p:transition>
    </mc:Choice>
    <mc:Fallback>
      <p:transition spd="med" advTm="2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5464">
        <p:fade/>
      </p:transition>
    </mc:Choice>
    <mc:Fallback>
      <p:transition spd="med" advTm="254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5"/>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4565">
        <p:fade/>
      </p:transition>
    </mc:Choice>
    <mc:Fallback>
      <p:transition spd="med" advTm="4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3558"/>
    </mc:Choice>
    <mc:Fallback>
      <p:transition advTm="23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4"/>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a:t>
            </a:r>
            <a:r>
              <a:rPr lang="en-US" dirty="0" smtClean="0"/>
              <a:t>couples </a:t>
            </a:r>
            <a:r>
              <a:rPr lang="en-US" dirty="0" smtClean="0"/>
              <a:t>memory allocation </a:t>
            </a:r>
            <a:r>
              <a:rPr lang="en-US" dirty="0" smtClean="0"/>
              <a:t>with </a:t>
            </a:r>
            <a:r>
              <a:rPr lang="en-US" dirty="0" err="1" smtClean="0"/>
              <a:t>match+action</a:t>
            </a:r>
            <a:r>
              <a:rPr lang="en-US" dirty="0" smtClean="0"/>
              <a:t> allocation</a:t>
            </a:r>
            <a:endParaRPr lang="en-US" dirty="0" smtClean="0"/>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81" name="Sound 8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87584"/>
    </mc:Choice>
    <mc:Fallback>
      <p:transition spd="slow" advTm="87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81"/>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9|16|5.6|8.8|5.3|1.1"/>
</p:tagLst>
</file>

<file path=ppt/tags/tag10.xml><?xml version="1.0" encoding="utf-8"?>
<p:tagLst xmlns:a="http://schemas.openxmlformats.org/drawingml/2006/main" xmlns:r="http://schemas.openxmlformats.org/officeDocument/2006/relationships" xmlns:p="http://schemas.openxmlformats.org/presentationml/2006/main">
  <p:tag name="TIMING" val="|13.9|0.8|35.3"/>
</p:tagLst>
</file>

<file path=ppt/tags/tag11.xml><?xml version="1.0" encoding="utf-8"?>
<p:tagLst xmlns:a="http://schemas.openxmlformats.org/drawingml/2006/main" xmlns:r="http://schemas.openxmlformats.org/officeDocument/2006/relationships" xmlns:p="http://schemas.openxmlformats.org/presentationml/2006/main">
  <p:tag name="TIMING" val="|6|5.4|5.4|6.1|6|11.7|5.3"/>
</p:tagLst>
</file>

<file path=ppt/tags/tag12.xml><?xml version="1.0" encoding="utf-8"?>
<p:tagLst xmlns:a="http://schemas.openxmlformats.org/drawingml/2006/main" xmlns:r="http://schemas.openxmlformats.org/officeDocument/2006/relationships" xmlns:p="http://schemas.openxmlformats.org/presentationml/2006/main">
  <p:tag name="TIMING" val="|2.9|9.4|14.8"/>
</p:tagLst>
</file>

<file path=ppt/tags/tag13.xml><?xml version="1.0" encoding="utf-8"?>
<p:tagLst xmlns:a="http://schemas.openxmlformats.org/drawingml/2006/main" xmlns:r="http://schemas.openxmlformats.org/officeDocument/2006/relationships" xmlns:p="http://schemas.openxmlformats.org/presentationml/2006/main">
  <p:tag name="TIMING" val="|2.3"/>
</p:tagLst>
</file>

<file path=ppt/tags/tag14.xml><?xml version="1.0" encoding="utf-8"?>
<p:tagLst xmlns:a="http://schemas.openxmlformats.org/drawingml/2006/main" xmlns:r="http://schemas.openxmlformats.org/officeDocument/2006/relationships" xmlns:p="http://schemas.openxmlformats.org/presentationml/2006/main">
  <p:tag name="TIMING" val="|22.6"/>
</p:tagLst>
</file>

<file path=ppt/tags/tag15.xml><?xml version="1.0" encoding="utf-8"?>
<p:tagLst xmlns:a="http://schemas.openxmlformats.org/drawingml/2006/main" xmlns:r="http://schemas.openxmlformats.org/officeDocument/2006/relationships" xmlns:p="http://schemas.openxmlformats.org/presentationml/2006/main">
  <p:tag name="TIMING" val="|21.7|10.3|9.3|8.8|9.6|13.7|15.7|37.6|13.1|23.4"/>
</p:tagLst>
</file>

<file path=ppt/tags/tag16.xml><?xml version="1.0" encoding="utf-8"?>
<p:tagLst xmlns:a="http://schemas.openxmlformats.org/drawingml/2006/main" xmlns:r="http://schemas.openxmlformats.org/officeDocument/2006/relationships" xmlns:p="http://schemas.openxmlformats.org/presentationml/2006/main">
  <p:tag name="TIMING" val="|7.3|9.4"/>
</p:tagLst>
</file>

<file path=ppt/tags/tag17.xml><?xml version="1.0" encoding="utf-8"?>
<p:tagLst xmlns:a="http://schemas.openxmlformats.org/drawingml/2006/main" xmlns:r="http://schemas.openxmlformats.org/officeDocument/2006/relationships" xmlns:p="http://schemas.openxmlformats.org/presentationml/2006/main">
  <p:tag name="TIMING" val="|2.9|11"/>
</p:tagLst>
</file>

<file path=ppt/tags/tag18.xml><?xml version="1.0" encoding="utf-8"?>
<p:tagLst xmlns:a="http://schemas.openxmlformats.org/drawingml/2006/main" xmlns:r="http://schemas.openxmlformats.org/officeDocument/2006/relationships" xmlns:p="http://schemas.openxmlformats.org/presentationml/2006/main">
  <p:tag name="TIMING" val="|3|2|1.4|8.3|32.6|11.1|24.5|9.3"/>
</p:tagLst>
</file>

<file path=ppt/tags/tag19.xml><?xml version="1.0" encoding="utf-8"?>
<p:tagLst xmlns:a="http://schemas.openxmlformats.org/drawingml/2006/main" xmlns:r="http://schemas.openxmlformats.org/officeDocument/2006/relationships" xmlns:p="http://schemas.openxmlformats.org/presentationml/2006/main">
  <p:tag name="TIMING" val="|14.9|1.4|2.7"/>
</p:tagLst>
</file>

<file path=ppt/tags/tag2.xml><?xml version="1.0" encoding="utf-8"?>
<p:tagLst xmlns:a="http://schemas.openxmlformats.org/drawingml/2006/main" xmlns:r="http://schemas.openxmlformats.org/officeDocument/2006/relationships" xmlns:p="http://schemas.openxmlformats.org/presentationml/2006/main">
  <p:tag name="TIMING" val="|3|51.6"/>
</p:tagLst>
</file>

<file path=ppt/tags/tag20.xml><?xml version="1.0" encoding="utf-8"?>
<p:tagLst xmlns:a="http://schemas.openxmlformats.org/drawingml/2006/main" xmlns:r="http://schemas.openxmlformats.org/officeDocument/2006/relationships" xmlns:p="http://schemas.openxmlformats.org/presentationml/2006/main">
  <p:tag name="TIMING" val="|0.8|18.2|3.9"/>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18.4|1.7"/>
</p:tagLst>
</file>

<file path=ppt/tags/tag5.xml><?xml version="1.0" encoding="utf-8"?>
<p:tagLst xmlns:a="http://schemas.openxmlformats.org/drawingml/2006/main" xmlns:r="http://schemas.openxmlformats.org/officeDocument/2006/relationships" xmlns:p="http://schemas.openxmlformats.org/presentationml/2006/main">
  <p:tag name="TIMING" val="|13.1|1|0.4|0.8|2.3"/>
</p:tagLst>
</file>

<file path=ppt/tags/tag6.xml><?xml version="1.0" encoding="utf-8"?>
<p:tagLst xmlns:a="http://schemas.openxmlformats.org/drawingml/2006/main" xmlns:r="http://schemas.openxmlformats.org/officeDocument/2006/relationships" xmlns:p="http://schemas.openxmlformats.org/presentationml/2006/main">
  <p:tag name="TIMING" val="|24.4|13.4|8.2|6.4|9.6"/>
</p:tagLst>
</file>

<file path=ppt/tags/tag7.xml><?xml version="1.0" encoding="utf-8"?>
<p:tagLst xmlns:a="http://schemas.openxmlformats.org/drawingml/2006/main" xmlns:r="http://schemas.openxmlformats.org/officeDocument/2006/relationships" xmlns:p="http://schemas.openxmlformats.org/presentationml/2006/main">
  <p:tag name="TIMING" val="|12.3|4.1|12.1"/>
</p:tagLst>
</file>

<file path=ppt/tags/tag8.xml><?xml version="1.0" encoding="utf-8"?>
<p:tagLst xmlns:a="http://schemas.openxmlformats.org/drawingml/2006/main" xmlns:r="http://schemas.openxmlformats.org/officeDocument/2006/relationships" xmlns:p="http://schemas.openxmlformats.org/presentationml/2006/main">
  <p:tag name="TIMING" val="|11.3|22.3|5.4|7.6|20.9|18.5"/>
</p:tagLst>
</file>

<file path=ppt/tags/tag9.xml><?xml version="1.0" encoding="utf-8"?>
<p:tagLst xmlns:a="http://schemas.openxmlformats.org/drawingml/2006/main" xmlns:r="http://schemas.openxmlformats.org/officeDocument/2006/relationships" xmlns:p="http://schemas.openxmlformats.org/presentationml/2006/main">
  <p:tag name="TIMING" val="|6.4|5.3|4.2|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12106</TotalTime>
  <Words>6554</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2741</cp:revision>
  <dcterms:created xsi:type="dcterms:W3CDTF">2017-05-13T13:11:05Z</dcterms:created>
  <dcterms:modified xsi:type="dcterms:W3CDTF">2017-08-22T00:03:39Z</dcterms:modified>
</cp:coreProperties>
</file>